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4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685800" y="2130425"/>
            <a:ext cx="7772400" cy="147002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5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6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2"/>
            <a:ext cx="9144000" cy="56098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8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1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4" name="Group 11"/>
          <p:cNvGrpSpPr/>
          <p:nvPr/>
        </p:nvGrpSpPr>
        <p:grpSpPr>
          <a:xfrm>
            <a:off x="2831734" y="3945632"/>
            <a:ext cx="3917513" cy="486922"/>
            <a:chOff x="0" y="0"/>
            <a:chExt cx="3917511" cy="486921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2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462781" y="6429695"/>
            <a:ext cx="224021" cy="218439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25137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4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w.bootcampcontent.com/CW-Coding-Bootcamp/10-09-2017-Cleveland-Class-Repository-FSF/tree/master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youtu.be/0lpxKw6E90Y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  <p:sp>
        <p:nvSpPr>
          <p:cNvPr id="251" name="Text Placeholder 3"/>
          <p:cNvSpPr txBox="1"/>
          <p:nvPr>
            <p:ph type="body" sz="quarter" idx="1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/>
            <a:r>
              <a:t>Unit 1.3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199" y="990600"/>
            <a:ext cx="410094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b="1"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3"/>
            <a:ext cx="8153400" cy="335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5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&lt;p&gt; elements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elements with class=“classItem"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elements with id=“idItem"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2" cy="631189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5" cy="6375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1" y="4269952"/>
            <a:ext cx="2734701" cy="631189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0"/>
            <a:ext cx="547008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5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49"/>
            <a:ext cx="184219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1" y="2325696"/>
            <a:ext cx="152440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29"/>
            <a:ext cx="121889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8" y="1046480"/>
            <a:ext cx="2480391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p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blue;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.classItem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orange;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#idItem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green;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79"/>
            <a:ext cx="4488950" cy="249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&lt;p&gt;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paragraph with a blue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&lt;/p&gt;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&lt;div class=“classItem"&gt;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div with an orange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&lt;/div&gt;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&lt;div id=“idItem"&gt;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div with a green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1" y="1732278"/>
            <a:ext cx="583664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1" y="1447800"/>
            <a:ext cx="9123746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0"/>
            <a:ext cx="4748516" cy="3367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8" y="1132283"/>
            <a:ext cx="1600202" cy="620319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28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3"/>
            <a:ext cx="6019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199"/>
            <a:ext cx="9067800" cy="154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1999"/>
            <a:ext cx="8740776" cy="33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http://cw.bootcampcontent.com/CW-Coding-Bootcamp/10-09-2017-Cleveland-Class-Repository-FSF/tree/master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br>
              <a:rPr b="1"/>
            </a:br>
            <a:r>
              <a:rPr sz="2200"/>
              <a:t>	</a:t>
            </a:r>
            <a:r>
              <a:rPr b="1" sz="2200" u="sng"/>
              <a:t>NEXT Saturday (10/21/2017)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2" y="783752"/>
            <a:ext cx="9149874" cy="644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599"/>
            <a:ext cx="8610601" cy="195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19"/>
            <a:ext cx="3200400" cy="39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599"/>
            <a:ext cx="8610601" cy="174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599"/>
            <a:ext cx="8610601" cy="162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2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7"/>
            <a:ext cx="8740776" cy="5177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http://cw.bootcampcontent.com/CW-Coding-Bootcamp/10-09-2017-Cleveland-Class-Repository-FSF/tree/master/02-lesson-plans/part-time/01-Week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1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799"/>
            <a:ext cx="8610601" cy="186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4"/>
            <a:ext cx="8610601" cy="83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0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3"/>
            <a:ext cx="65532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399"/>
            <a:ext cx="6172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199"/>
            <a:ext cx="78486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199"/>
            <a:ext cx="8686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2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599"/>
            <a:ext cx="8610601" cy="162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2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1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5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3"/>
            <a:ext cx="67056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199"/>
            <a:ext cx="8915401" cy="85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599"/>
            <a:ext cx="8915401" cy="110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TextBox 5"/>
          <p:cNvSpPr txBox="1"/>
          <p:nvPr/>
        </p:nvSpPr>
        <p:spPr>
          <a:xfrm>
            <a:off x="304800" y="914399"/>
            <a:ext cx="8686800" cy="470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7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70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0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07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2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